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15"/>
  </p:notesMasterIdLst>
  <p:sldIdLst>
    <p:sldId id="271" r:id="rId3"/>
    <p:sldId id="272" r:id="rId4"/>
    <p:sldId id="280" r:id="rId5"/>
    <p:sldId id="274" r:id="rId6"/>
    <p:sldId id="281" r:id="rId7"/>
    <p:sldId id="275" r:id="rId8"/>
    <p:sldId id="282" r:id="rId9"/>
    <p:sldId id="283" r:id="rId10"/>
    <p:sldId id="276" r:id="rId11"/>
    <p:sldId id="277" r:id="rId12"/>
    <p:sldId id="278" r:id="rId13"/>
    <p:sldId id="279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7373"/>
    <a:srgbClr val="6B6B6B"/>
    <a:srgbClr val="A20034"/>
    <a:srgbClr val="760000"/>
    <a:srgbClr val="A50034"/>
    <a:srgbClr val="193EB0"/>
    <a:srgbClr val="ED5D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1" autoAdjust="0"/>
    <p:restoredTop sz="94660"/>
  </p:normalViewPr>
  <p:slideViewPr>
    <p:cSldViewPr snapToGrid="0">
      <p:cViewPr varScale="1">
        <p:scale>
          <a:sx n="68" d="100"/>
          <a:sy n="68" d="100"/>
        </p:scale>
        <p:origin x="6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jfif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F4B8E3-8201-4CD9-B965-865EFC62540D}" type="datetimeFigureOut">
              <a:rPr lang="fr-FR" smtClean="0"/>
              <a:t>20/11/2021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9B0EB-2F2D-4BA9-BD10-8CEAB3AAEA2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8565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Note: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9C55F-00F1-4985-9065-F2D92AE05D03}" type="slidenum">
              <a:rPr lang="ko-KR" altLang="en-US" smtClean="0">
                <a:solidFill>
                  <a:prstClr val="black"/>
                </a:solidFill>
                <a:latin typeface="맑은 고딕" panose="020F0502020204030204"/>
              </a:rPr>
              <a:pPr/>
              <a:t>1</a:t>
            </a:fld>
            <a:endParaRPr lang="ko-KR" altLang="en-US">
              <a:solidFill>
                <a:prstClr val="black"/>
              </a:solidFill>
              <a:latin typeface="맑은 고딕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406774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Note: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9C55F-00F1-4985-9065-F2D92AE05D03}" type="slidenum">
              <a:rPr lang="ko-KR" altLang="en-US">
                <a:solidFill>
                  <a:prstClr val="black"/>
                </a:solidFill>
                <a:latin typeface="맑은 고딕" panose="020F0502020204030204"/>
              </a:rPr>
              <a:pPr/>
              <a:t>10</a:t>
            </a:fld>
            <a:endParaRPr lang="ko-KR" altLang="en-US">
              <a:solidFill>
                <a:prstClr val="black"/>
              </a:solidFill>
              <a:latin typeface="맑은 고딕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621342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examples of random experiments are: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+Flipping a coin.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+Rolling dices.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will start with these simple examples and build a basis of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9C55F-00F1-4985-9065-F2D92AE05D0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5289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Note: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9C55F-00F1-4985-9065-F2D92AE05D03}" type="slidenum">
              <a:rPr lang="ko-KR" altLang="en-US">
                <a:solidFill>
                  <a:prstClr val="black"/>
                </a:solidFill>
                <a:latin typeface="맑은 고딕" panose="020F0502020204030204"/>
              </a:rPr>
              <a:pPr/>
              <a:t>12</a:t>
            </a:fld>
            <a:endParaRPr lang="ko-KR" altLang="en-US">
              <a:solidFill>
                <a:prstClr val="black"/>
              </a:solidFill>
              <a:latin typeface="맑은 고딕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64519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Note: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9C55F-00F1-4985-9065-F2D92AE05D03}" type="slidenum">
              <a:rPr lang="ko-KR" altLang="en-US">
                <a:solidFill>
                  <a:prstClr val="black"/>
                </a:solidFill>
                <a:latin typeface="맑은 고딕" panose="020F0502020204030204"/>
              </a:rPr>
              <a:pPr/>
              <a:t>2</a:t>
            </a:fld>
            <a:endParaRPr lang="ko-KR" altLang="en-US">
              <a:solidFill>
                <a:prstClr val="black"/>
              </a:solidFill>
              <a:latin typeface="맑은 고딕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533134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examples of random experiments are: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+Flipping a coin.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+Rolling dices.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will start with these simple examples and build a basis of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9C55F-00F1-4985-9065-F2D92AE05D0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64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Note: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9C55F-00F1-4985-9065-F2D92AE05D03}" type="slidenum">
              <a:rPr lang="ko-KR" altLang="en-US">
                <a:solidFill>
                  <a:prstClr val="black"/>
                </a:solidFill>
                <a:latin typeface="맑은 고딕" panose="020F0502020204030204"/>
              </a:rPr>
              <a:pPr/>
              <a:t>4</a:t>
            </a:fld>
            <a:endParaRPr lang="ko-KR" altLang="en-US">
              <a:solidFill>
                <a:prstClr val="black"/>
              </a:solidFill>
              <a:latin typeface="맑은 고딕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39298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examples of random experiments are: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+Flipping a coin.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+Rolling dices.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will start with these simple examples and build a basis of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9C55F-00F1-4985-9065-F2D92AE05D0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43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examples of random experiments are: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+Flipping a coin.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+Rolling dices.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will start with these simple examples and build a basis of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9C55F-00F1-4985-9065-F2D92AE05D0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393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examples of random experiments are: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+Flipping a coin.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+Rolling dices.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will start with these simple examples and build a basis of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9C55F-00F1-4985-9065-F2D92AE05D0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145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examples of random experiments are: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+Flipping a coin.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+Rolling dices.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will start with these simple examples and build a basis of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9C55F-00F1-4985-9065-F2D92AE05D0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751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Some examples of random experiments are: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+Flipping a coin.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+Rolling dices.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will start with these simple examples and build a basis of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59C55F-00F1-4985-9065-F2D92AE05D0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9753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248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13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227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409" y="160733"/>
            <a:ext cx="10515600" cy="452455"/>
          </a:xfrm>
          <a:prstGeom prst="rect">
            <a:avLst/>
          </a:prstGeom>
        </p:spPr>
        <p:txBody>
          <a:bodyPr/>
          <a:lstStyle>
            <a:lvl1pPr>
              <a:defRPr sz="1500" b="0" i="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5"/>
          <p:cNvSpPr txBox="1">
            <a:spLocks/>
          </p:cNvSpPr>
          <p:nvPr/>
        </p:nvSpPr>
        <p:spPr>
          <a:xfrm>
            <a:off x="11449859" y="182249"/>
            <a:ext cx="374307" cy="328295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900" smtClean="0">
                <a:solidFill>
                  <a:srgbClr val="FFFFFF"/>
                </a:solidFill>
                <a:latin typeface="Roboto Thin" charset="0"/>
                <a:ea typeface="Roboto Thin" charset="0"/>
                <a:cs typeface="Roboto Thin" charset="0"/>
              </a:rPr>
              <a:pPr algn="l"/>
              <a:t>‹N°›</a:t>
            </a:fld>
            <a:endParaRPr lang="en-US" sz="900" dirty="0">
              <a:solidFill>
                <a:srgbClr val="FFFFFF"/>
              </a:solidFill>
              <a:latin typeface="Roboto Thin" charset="0"/>
              <a:ea typeface="Roboto Thin" charset="0"/>
              <a:cs typeface="Roboto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384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2663465" y="0"/>
            <a:ext cx="9528536" cy="6858000"/>
          </a:xfrm>
          <a:prstGeom prst="rect">
            <a:avLst/>
          </a:prstGeom>
          <a:pattFill prst="pct5">
            <a:fgClr>
              <a:srgbClr val="DEE2E4"/>
            </a:fgClr>
            <a:bgClr>
              <a:srgbClr val="A0ACB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8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">
    <p:bg>
      <p:bgPr>
        <a:solidFill>
          <a:srgbClr val="193E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133">
            <a:extLst>
              <a:ext uri="{FF2B5EF4-FFF2-40B4-BE49-F238E27FC236}">
                <a16:creationId xmlns:a16="http://schemas.microsoft.com/office/drawing/2014/main" xmlns="" id="{85F034EF-17F4-49D4-AA89-E79A491B0307}"/>
              </a:ext>
            </a:extLst>
          </p:cNvPr>
          <p:cNvSpPr/>
          <p:nvPr userDrawn="1"/>
        </p:nvSpPr>
        <p:spPr>
          <a:xfrm>
            <a:off x="696412" y="6344482"/>
            <a:ext cx="3218603" cy="2000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1300" dirty="0">
                <a:solidFill>
                  <a:prstClr val="white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Samsung Innovation Campus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xmlns="" id="{47E5DB36-476F-4785-84A5-D2E564FBE1C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913139" y="403958"/>
            <a:ext cx="1675568" cy="210192"/>
          </a:xfrm>
          <a:custGeom>
            <a:avLst/>
            <a:gdLst>
              <a:gd name="T0" fmla="*/ 82 w 2179"/>
              <a:gd name="T1" fmla="*/ 74 h 334"/>
              <a:gd name="T2" fmla="*/ 140 w 2179"/>
              <a:gd name="T3" fmla="*/ 82 h 334"/>
              <a:gd name="T4" fmla="*/ 218 w 2179"/>
              <a:gd name="T5" fmla="*/ 101 h 334"/>
              <a:gd name="T6" fmla="*/ 112 w 2179"/>
              <a:gd name="T7" fmla="*/ 0 h 334"/>
              <a:gd name="T8" fmla="*/ 4 w 2179"/>
              <a:gd name="T9" fmla="*/ 112 h 334"/>
              <a:gd name="T10" fmla="*/ 145 w 2179"/>
              <a:gd name="T11" fmla="*/ 257 h 334"/>
              <a:gd name="T12" fmla="*/ 84 w 2179"/>
              <a:gd name="T13" fmla="*/ 250 h 334"/>
              <a:gd name="T14" fmla="*/ 0 w 2179"/>
              <a:gd name="T15" fmla="*/ 220 h 334"/>
              <a:gd name="T16" fmla="*/ 113 w 2179"/>
              <a:gd name="T17" fmla="*/ 334 h 334"/>
              <a:gd name="T18" fmla="*/ 223 w 2179"/>
              <a:gd name="T19" fmla="*/ 212 h 334"/>
              <a:gd name="T20" fmla="*/ 1096 w 2179"/>
              <a:gd name="T21" fmla="*/ 91 h 334"/>
              <a:gd name="T22" fmla="*/ 1124 w 2179"/>
              <a:gd name="T23" fmla="*/ 54 h 334"/>
              <a:gd name="T24" fmla="*/ 1152 w 2179"/>
              <a:gd name="T25" fmla="*/ 102 h 334"/>
              <a:gd name="T26" fmla="*/ 1229 w 2179"/>
              <a:gd name="T27" fmla="*/ 80 h 334"/>
              <a:gd name="T28" fmla="*/ 1017 w 2179"/>
              <a:gd name="T29" fmla="*/ 71 h 334"/>
              <a:gd name="T30" fmla="*/ 1157 w 2179"/>
              <a:gd name="T31" fmla="*/ 233 h 334"/>
              <a:gd name="T32" fmla="*/ 1128 w 2179"/>
              <a:gd name="T33" fmla="*/ 277 h 334"/>
              <a:gd name="T34" fmla="*/ 1097 w 2179"/>
              <a:gd name="T35" fmla="*/ 219 h 334"/>
              <a:gd name="T36" fmla="*/ 1014 w 2179"/>
              <a:gd name="T37" fmla="*/ 243 h 334"/>
              <a:gd name="T38" fmla="*/ 1235 w 2179"/>
              <a:gd name="T39" fmla="*/ 262 h 334"/>
              <a:gd name="T40" fmla="*/ 1096 w 2179"/>
              <a:gd name="T41" fmla="*/ 91 h 334"/>
              <a:gd name="T42" fmla="*/ 1730 w 2179"/>
              <a:gd name="T43" fmla="*/ 10 h 334"/>
              <a:gd name="T44" fmla="*/ 1614 w 2179"/>
              <a:gd name="T45" fmla="*/ 319 h 334"/>
              <a:gd name="T46" fmla="*/ 1686 w 2179"/>
              <a:gd name="T47" fmla="*/ 60 h 334"/>
              <a:gd name="T48" fmla="*/ 1876 w 2179"/>
              <a:gd name="T49" fmla="*/ 319 h 334"/>
              <a:gd name="T50" fmla="*/ 1799 w 2179"/>
              <a:gd name="T51" fmla="*/ 10 h 334"/>
              <a:gd name="T52" fmla="*/ 333 w 2179"/>
              <a:gd name="T53" fmla="*/ 10 h 334"/>
              <a:gd name="T54" fmla="*/ 360 w 2179"/>
              <a:gd name="T55" fmla="*/ 322 h 334"/>
              <a:gd name="T56" fmla="*/ 446 w 2179"/>
              <a:gd name="T57" fmla="*/ 322 h 334"/>
              <a:gd name="T58" fmla="*/ 472 w 2179"/>
              <a:gd name="T59" fmla="*/ 10 h 334"/>
              <a:gd name="T60" fmla="*/ 804 w 2179"/>
              <a:gd name="T61" fmla="*/ 10 h 334"/>
              <a:gd name="T62" fmla="*/ 725 w 2179"/>
              <a:gd name="T63" fmla="*/ 10 h 334"/>
              <a:gd name="T64" fmla="*/ 592 w 2179"/>
              <a:gd name="T65" fmla="*/ 322 h 334"/>
              <a:gd name="T66" fmla="*/ 671 w 2179"/>
              <a:gd name="T67" fmla="*/ 33 h 334"/>
              <a:gd name="T68" fmla="*/ 804 w 2179"/>
              <a:gd name="T69" fmla="*/ 322 h 334"/>
              <a:gd name="T70" fmla="*/ 860 w 2179"/>
              <a:gd name="T71" fmla="*/ 322 h 334"/>
              <a:gd name="T72" fmla="*/ 931 w 2179"/>
              <a:gd name="T73" fmla="*/ 10 h 334"/>
              <a:gd name="T74" fmla="*/ 1528 w 2179"/>
              <a:gd name="T75" fmla="*/ 10 h 334"/>
              <a:gd name="T76" fmla="*/ 1449 w 2179"/>
              <a:gd name="T77" fmla="*/ 241 h 334"/>
              <a:gd name="T78" fmla="*/ 1418 w 2179"/>
              <a:gd name="T79" fmla="*/ 275 h 334"/>
              <a:gd name="T80" fmla="*/ 1388 w 2179"/>
              <a:gd name="T81" fmla="*/ 241 h 334"/>
              <a:gd name="T82" fmla="*/ 1309 w 2179"/>
              <a:gd name="T83" fmla="*/ 10 h 334"/>
              <a:gd name="T84" fmla="*/ 1310 w 2179"/>
              <a:gd name="T85" fmla="*/ 254 h 334"/>
              <a:gd name="T86" fmla="*/ 1527 w 2179"/>
              <a:gd name="T87" fmla="*/ 254 h 334"/>
              <a:gd name="T88" fmla="*/ 1528 w 2179"/>
              <a:gd name="T89" fmla="*/ 10 h 334"/>
              <a:gd name="T90" fmla="*/ 2069 w 2179"/>
              <a:gd name="T91" fmla="*/ 192 h 334"/>
              <a:gd name="T92" fmla="*/ 2101 w 2179"/>
              <a:gd name="T93" fmla="*/ 237 h 334"/>
              <a:gd name="T94" fmla="*/ 2068 w 2179"/>
              <a:gd name="T95" fmla="*/ 272 h 334"/>
              <a:gd name="T96" fmla="*/ 2035 w 2179"/>
              <a:gd name="T97" fmla="*/ 237 h 334"/>
              <a:gd name="T98" fmla="*/ 2037 w 2179"/>
              <a:gd name="T99" fmla="*/ 80 h 334"/>
              <a:gd name="T100" fmla="*/ 2099 w 2179"/>
              <a:gd name="T101" fmla="*/ 80 h 334"/>
              <a:gd name="T102" fmla="*/ 2100 w 2179"/>
              <a:gd name="T103" fmla="*/ 110 h 334"/>
              <a:gd name="T104" fmla="*/ 2178 w 2179"/>
              <a:gd name="T105" fmla="*/ 99 h 334"/>
              <a:gd name="T106" fmla="*/ 2068 w 2179"/>
              <a:gd name="T107" fmla="*/ 2 h 334"/>
              <a:gd name="T108" fmla="*/ 1958 w 2179"/>
              <a:gd name="T109" fmla="*/ 99 h 334"/>
              <a:gd name="T110" fmla="*/ 1959 w 2179"/>
              <a:gd name="T111" fmla="*/ 251 h 334"/>
              <a:gd name="T112" fmla="*/ 2178 w 2179"/>
              <a:gd name="T113" fmla="*/ 251 h 334"/>
              <a:gd name="T114" fmla="*/ 2179 w 2179"/>
              <a:gd name="T115" fmla="*/ 147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79" h="334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endParaRPr lang="ko-KR" altLang="en-US" sz="18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86220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슬라이드 번호 개체 틀 15">
            <a:extLst>
              <a:ext uri="{FF2B5EF4-FFF2-40B4-BE49-F238E27FC236}">
                <a16:creationId xmlns:a16="http://schemas.microsoft.com/office/drawing/2014/main" xmlns="" id="{1F2D9531-398A-46B6-9C28-C0A519A44F8F}"/>
              </a:ext>
            </a:extLst>
          </p:cNvPr>
          <p:cNvSpPr txBox="1">
            <a:spLocks/>
          </p:cNvSpPr>
          <p:nvPr userDrawn="1"/>
        </p:nvSpPr>
        <p:spPr>
          <a:xfrm>
            <a:off x="10841461" y="6347705"/>
            <a:ext cx="662567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atinLnBrk="1">
              <a:defRPr/>
            </a:pPr>
            <a:fld id="{43977B04-C971-4466-AB79-612C9E649B30}" type="slidenum">
              <a:rPr lang="en-US" altLang="ko-KR" sz="1100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 latinLnBrk="1">
                <a:defRPr/>
              </a:pPr>
              <a:t>‹N°›</a:t>
            </a:fld>
            <a:endParaRPr lang="en-US" altLang="ko-KR" sz="1100" dirty="0">
              <a:solidFill>
                <a:prstClr val="white">
                  <a:lumMod val="50000"/>
                </a:prstClr>
              </a:solidFill>
              <a:latin typeface="SamsungOne 400" panose="020B0503030303020204" pitchFamily="34" charset="0"/>
              <a:ea typeface="SamsungOne 400" panose="020B0503030303020204" pitchFamily="34" charset="0"/>
              <a:cs typeface="Arial Unicode MS" panose="020B0604020202020204" pitchFamily="50" charset="-127"/>
            </a:endParaRPr>
          </a:p>
        </p:txBody>
      </p:sp>
      <p:sp>
        <p:nvSpPr>
          <p:cNvPr id="12" name="슬라이드 번호 개체 틀 15">
            <a:extLst>
              <a:ext uri="{FF2B5EF4-FFF2-40B4-BE49-F238E27FC236}">
                <a16:creationId xmlns:a16="http://schemas.microsoft.com/office/drawing/2014/main" xmlns="" id="{7EF756B1-0115-4C93-96C3-BB9F14392298}"/>
              </a:ext>
            </a:extLst>
          </p:cNvPr>
          <p:cNvSpPr txBox="1">
            <a:spLocks/>
          </p:cNvSpPr>
          <p:nvPr userDrawn="1"/>
        </p:nvSpPr>
        <p:spPr>
          <a:xfrm>
            <a:off x="9199628" y="6347705"/>
            <a:ext cx="1966885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atinLnBrk="1">
              <a:defRPr/>
            </a:pPr>
            <a:r>
              <a:rPr lang="en-US" altLang="ko-KR" sz="1100" dirty="0">
                <a:solidFill>
                  <a:prstClr val="white">
                    <a:lumMod val="50000"/>
                  </a:prstClr>
                </a:solidFill>
                <a:latin typeface="SamsungOne 400" panose="020B0503030303020204" pitchFamily="34" charset="0"/>
                <a:ea typeface="SamsungOne 400" panose="020B0503030303020204" pitchFamily="34" charset="0"/>
                <a:cs typeface="Arial Unicode MS" panose="020B0604020202020204" pitchFamily="50" charset="-127"/>
              </a:rPr>
              <a:t>Capstone Project Student’s Guide</a:t>
            </a:r>
          </a:p>
        </p:txBody>
      </p:sp>
      <p:sp>
        <p:nvSpPr>
          <p:cNvPr id="18" name="Rectangle 70">
            <a:extLst>
              <a:ext uri="{FF2B5EF4-FFF2-40B4-BE49-F238E27FC236}">
                <a16:creationId xmlns:a16="http://schemas.microsoft.com/office/drawing/2014/main" xmlns="" id="{7C2378FA-6A19-46BA-9EED-29890A062AAC}"/>
              </a:ext>
            </a:extLst>
          </p:cNvPr>
          <p:cNvSpPr/>
          <p:nvPr userDrawn="1"/>
        </p:nvSpPr>
        <p:spPr>
          <a:xfrm>
            <a:off x="-1" y="0"/>
            <a:ext cx="12192000" cy="1197330"/>
          </a:xfrm>
          <a:prstGeom prst="rect">
            <a:avLst/>
          </a:prstGeom>
          <a:solidFill>
            <a:srgbClr val="193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algn="ctr" defTabSz="457200"/>
            <a:endParaRPr lang="ko-KR" altLang="en-US" sz="1800">
              <a:solidFill>
                <a:prstClr val="white"/>
              </a:solidFill>
            </a:endParaRPr>
          </a:p>
        </p:txBody>
      </p:sp>
      <p:cxnSp>
        <p:nvCxnSpPr>
          <p:cNvPr id="19" name="직선 연결선 8">
            <a:extLst>
              <a:ext uri="{FF2B5EF4-FFF2-40B4-BE49-F238E27FC236}">
                <a16:creationId xmlns:a16="http://schemas.microsoft.com/office/drawing/2014/main" xmlns="" id="{2ECE5513-A3CD-4002-8F78-82DC11D3CA20}"/>
              </a:ext>
            </a:extLst>
          </p:cNvPr>
          <p:cNvCxnSpPr/>
          <p:nvPr userDrawn="1"/>
        </p:nvCxnSpPr>
        <p:spPr>
          <a:xfrm>
            <a:off x="701371" y="6209429"/>
            <a:ext cx="1080265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7">
            <a:extLst>
              <a:ext uri="{FF2B5EF4-FFF2-40B4-BE49-F238E27FC236}">
                <a16:creationId xmlns:a16="http://schemas.microsoft.com/office/drawing/2014/main" xmlns="" id="{A7D2B9C7-E050-4204-A3B3-00097474F14E}"/>
              </a:ext>
            </a:extLst>
          </p:cNvPr>
          <p:cNvSpPr/>
          <p:nvPr userDrawn="1"/>
        </p:nvSpPr>
        <p:spPr>
          <a:xfrm>
            <a:off x="704961" y="6355372"/>
            <a:ext cx="3556571" cy="200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1300" dirty="0">
                <a:solidFill>
                  <a:prstClr val="white">
                    <a:lumMod val="50000"/>
                  </a:prst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</p:spTree>
    <p:extLst>
      <p:ext uri="{BB962C8B-B14F-4D97-AF65-F5344CB8AC3E}">
        <p14:creationId xmlns:p14="http://schemas.microsoft.com/office/powerpoint/2010/main" val="37509088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im Cover">
    <p:bg>
      <p:bgPr>
        <a:solidFill>
          <a:srgbClr val="193E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7">
            <a:extLst>
              <a:ext uri="{FF2B5EF4-FFF2-40B4-BE49-F238E27FC236}">
                <a16:creationId xmlns:a16="http://schemas.microsoft.com/office/drawing/2014/main" xmlns="" id="{D65DE89E-2D45-49E9-9C2D-DCD8051641A8}"/>
              </a:ext>
            </a:extLst>
          </p:cNvPr>
          <p:cNvSpPr/>
          <p:nvPr userDrawn="1"/>
        </p:nvSpPr>
        <p:spPr>
          <a:xfrm>
            <a:off x="704961" y="6355372"/>
            <a:ext cx="3556571" cy="200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1300" dirty="0">
                <a:solidFill>
                  <a:prstClr val="white"/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xmlns="" id="{36C7CBDD-3DC6-43FD-8D79-017D8830D94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862428" y="403958"/>
            <a:ext cx="1675568" cy="210192"/>
          </a:xfrm>
          <a:custGeom>
            <a:avLst/>
            <a:gdLst>
              <a:gd name="T0" fmla="*/ 82 w 2179"/>
              <a:gd name="T1" fmla="*/ 74 h 334"/>
              <a:gd name="T2" fmla="*/ 140 w 2179"/>
              <a:gd name="T3" fmla="*/ 82 h 334"/>
              <a:gd name="T4" fmla="*/ 218 w 2179"/>
              <a:gd name="T5" fmla="*/ 101 h 334"/>
              <a:gd name="T6" fmla="*/ 112 w 2179"/>
              <a:gd name="T7" fmla="*/ 0 h 334"/>
              <a:gd name="T8" fmla="*/ 4 w 2179"/>
              <a:gd name="T9" fmla="*/ 112 h 334"/>
              <a:gd name="T10" fmla="*/ 145 w 2179"/>
              <a:gd name="T11" fmla="*/ 257 h 334"/>
              <a:gd name="T12" fmla="*/ 84 w 2179"/>
              <a:gd name="T13" fmla="*/ 250 h 334"/>
              <a:gd name="T14" fmla="*/ 0 w 2179"/>
              <a:gd name="T15" fmla="*/ 220 h 334"/>
              <a:gd name="T16" fmla="*/ 113 w 2179"/>
              <a:gd name="T17" fmla="*/ 334 h 334"/>
              <a:gd name="T18" fmla="*/ 223 w 2179"/>
              <a:gd name="T19" fmla="*/ 212 h 334"/>
              <a:gd name="T20" fmla="*/ 1096 w 2179"/>
              <a:gd name="T21" fmla="*/ 91 h 334"/>
              <a:gd name="T22" fmla="*/ 1124 w 2179"/>
              <a:gd name="T23" fmla="*/ 54 h 334"/>
              <a:gd name="T24" fmla="*/ 1152 w 2179"/>
              <a:gd name="T25" fmla="*/ 102 h 334"/>
              <a:gd name="T26" fmla="*/ 1229 w 2179"/>
              <a:gd name="T27" fmla="*/ 80 h 334"/>
              <a:gd name="T28" fmla="*/ 1017 w 2179"/>
              <a:gd name="T29" fmla="*/ 71 h 334"/>
              <a:gd name="T30" fmla="*/ 1157 w 2179"/>
              <a:gd name="T31" fmla="*/ 233 h 334"/>
              <a:gd name="T32" fmla="*/ 1128 w 2179"/>
              <a:gd name="T33" fmla="*/ 277 h 334"/>
              <a:gd name="T34" fmla="*/ 1097 w 2179"/>
              <a:gd name="T35" fmla="*/ 219 h 334"/>
              <a:gd name="T36" fmla="*/ 1014 w 2179"/>
              <a:gd name="T37" fmla="*/ 243 h 334"/>
              <a:gd name="T38" fmla="*/ 1235 w 2179"/>
              <a:gd name="T39" fmla="*/ 262 h 334"/>
              <a:gd name="T40" fmla="*/ 1096 w 2179"/>
              <a:gd name="T41" fmla="*/ 91 h 334"/>
              <a:gd name="T42" fmla="*/ 1730 w 2179"/>
              <a:gd name="T43" fmla="*/ 10 h 334"/>
              <a:gd name="T44" fmla="*/ 1614 w 2179"/>
              <a:gd name="T45" fmla="*/ 319 h 334"/>
              <a:gd name="T46" fmla="*/ 1686 w 2179"/>
              <a:gd name="T47" fmla="*/ 60 h 334"/>
              <a:gd name="T48" fmla="*/ 1876 w 2179"/>
              <a:gd name="T49" fmla="*/ 319 h 334"/>
              <a:gd name="T50" fmla="*/ 1799 w 2179"/>
              <a:gd name="T51" fmla="*/ 10 h 334"/>
              <a:gd name="T52" fmla="*/ 333 w 2179"/>
              <a:gd name="T53" fmla="*/ 10 h 334"/>
              <a:gd name="T54" fmla="*/ 360 w 2179"/>
              <a:gd name="T55" fmla="*/ 322 h 334"/>
              <a:gd name="T56" fmla="*/ 446 w 2179"/>
              <a:gd name="T57" fmla="*/ 322 h 334"/>
              <a:gd name="T58" fmla="*/ 472 w 2179"/>
              <a:gd name="T59" fmla="*/ 10 h 334"/>
              <a:gd name="T60" fmla="*/ 804 w 2179"/>
              <a:gd name="T61" fmla="*/ 10 h 334"/>
              <a:gd name="T62" fmla="*/ 725 w 2179"/>
              <a:gd name="T63" fmla="*/ 10 h 334"/>
              <a:gd name="T64" fmla="*/ 592 w 2179"/>
              <a:gd name="T65" fmla="*/ 322 h 334"/>
              <a:gd name="T66" fmla="*/ 671 w 2179"/>
              <a:gd name="T67" fmla="*/ 33 h 334"/>
              <a:gd name="T68" fmla="*/ 804 w 2179"/>
              <a:gd name="T69" fmla="*/ 322 h 334"/>
              <a:gd name="T70" fmla="*/ 860 w 2179"/>
              <a:gd name="T71" fmla="*/ 322 h 334"/>
              <a:gd name="T72" fmla="*/ 931 w 2179"/>
              <a:gd name="T73" fmla="*/ 10 h 334"/>
              <a:gd name="T74" fmla="*/ 1528 w 2179"/>
              <a:gd name="T75" fmla="*/ 10 h 334"/>
              <a:gd name="T76" fmla="*/ 1449 w 2179"/>
              <a:gd name="T77" fmla="*/ 241 h 334"/>
              <a:gd name="T78" fmla="*/ 1418 w 2179"/>
              <a:gd name="T79" fmla="*/ 275 h 334"/>
              <a:gd name="T80" fmla="*/ 1388 w 2179"/>
              <a:gd name="T81" fmla="*/ 241 h 334"/>
              <a:gd name="T82" fmla="*/ 1309 w 2179"/>
              <a:gd name="T83" fmla="*/ 10 h 334"/>
              <a:gd name="T84" fmla="*/ 1310 w 2179"/>
              <a:gd name="T85" fmla="*/ 254 h 334"/>
              <a:gd name="T86" fmla="*/ 1527 w 2179"/>
              <a:gd name="T87" fmla="*/ 254 h 334"/>
              <a:gd name="T88" fmla="*/ 1528 w 2179"/>
              <a:gd name="T89" fmla="*/ 10 h 334"/>
              <a:gd name="T90" fmla="*/ 2069 w 2179"/>
              <a:gd name="T91" fmla="*/ 192 h 334"/>
              <a:gd name="T92" fmla="*/ 2101 w 2179"/>
              <a:gd name="T93" fmla="*/ 237 h 334"/>
              <a:gd name="T94" fmla="*/ 2068 w 2179"/>
              <a:gd name="T95" fmla="*/ 272 h 334"/>
              <a:gd name="T96" fmla="*/ 2035 w 2179"/>
              <a:gd name="T97" fmla="*/ 237 h 334"/>
              <a:gd name="T98" fmla="*/ 2037 w 2179"/>
              <a:gd name="T99" fmla="*/ 80 h 334"/>
              <a:gd name="T100" fmla="*/ 2099 w 2179"/>
              <a:gd name="T101" fmla="*/ 80 h 334"/>
              <a:gd name="T102" fmla="*/ 2100 w 2179"/>
              <a:gd name="T103" fmla="*/ 110 h 334"/>
              <a:gd name="T104" fmla="*/ 2178 w 2179"/>
              <a:gd name="T105" fmla="*/ 99 h 334"/>
              <a:gd name="T106" fmla="*/ 2068 w 2179"/>
              <a:gd name="T107" fmla="*/ 2 h 334"/>
              <a:gd name="T108" fmla="*/ 1958 w 2179"/>
              <a:gd name="T109" fmla="*/ 99 h 334"/>
              <a:gd name="T110" fmla="*/ 1959 w 2179"/>
              <a:gd name="T111" fmla="*/ 251 h 334"/>
              <a:gd name="T112" fmla="*/ 2178 w 2179"/>
              <a:gd name="T113" fmla="*/ 251 h 334"/>
              <a:gd name="T114" fmla="*/ 2179 w 2179"/>
              <a:gd name="T115" fmla="*/ 147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79" h="334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endParaRPr lang="ko-KR" altLang="en-US" sz="18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198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8">
            <a:extLst>
              <a:ext uri="{FF2B5EF4-FFF2-40B4-BE49-F238E27FC236}">
                <a16:creationId xmlns:a16="http://schemas.microsoft.com/office/drawing/2014/main" xmlns="" id="{FAD1B102-BC02-4DE7-8900-F2DB5738D9E4}"/>
              </a:ext>
            </a:extLst>
          </p:cNvPr>
          <p:cNvSpPr/>
          <p:nvPr userDrawn="1"/>
        </p:nvSpPr>
        <p:spPr>
          <a:xfrm>
            <a:off x="1" y="0"/>
            <a:ext cx="12192000" cy="2070538"/>
          </a:xfrm>
          <a:prstGeom prst="rect">
            <a:avLst/>
          </a:prstGeom>
          <a:solidFill>
            <a:srgbClr val="193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ko-KR" altLang="en-US" sz="1800">
              <a:solidFill>
                <a:prstClr val="white"/>
              </a:solidFill>
            </a:endParaRPr>
          </a:p>
        </p:txBody>
      </p:sp>
      <p:cxnSp>
        <p:nvCxnSpPr>
          <p:cNvPr id="6" name="직선 연결선 8">
            <a:extLst>
              <a:ext uri="{FF2B5EF4-FFF2-40B4-BE49-F238E27FC236}">
                <a16:creationId xmlns:a16="http://schemas.microsoft.com/office/drawing/2014/main" xmlns="" id="{20B7C7A6-FEDC-4F53-9C2A-580A0607E5AA}"/>
              </a:ext>
            </a:extLst>
          </p:cNvPr>
          <p:cNvCxnSpPr/>
          <p:nvPr userDrawn="1"/>
        </p:nvCxnSpPr>
        <p:spPr>
          <a:xfrm>
            <a:off x="713097" y="6218954"/>
            <a:ext cx="1080265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7">
            <a:extLst>
              <a:ext uri="{FF2B5EF4-FFF2-40B4-BE49-F238E27FC236}">
                <a16:creationId xmlns:a16="http://schemas.microsoft.com/office/drawing/2014/main" xmlns="" id="{EA9168A7-84EB-4DC3-B5F2-86F066303F51}"/>
              </a:ext>
            </a:extLst>
          </p:cNvPr>
          <p:cNvSpPr/>
          <p:nvPr userDrawn="1"/>
        </p:nvSpPr>
        <p:spPr>
          <a:xfrm>
            <a:off x="704961" y="6355372"/>
            <a:ext cx="3556571" cy="200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1300" dirty="0">
                <a:solidFill>
                  <a:prstClr val="white">
                    <a:lumMod val="50000"/>
                  </a:prst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</p:spTree>
    <p:extLst>
      <p:ext uri="{BB962C8B-B14F-4D97-AF65-F5344CB8AC3E}">
        <p14:creationId xmlns:p14="http://schemas.microsoft.com/office/powerpoint/2010/main" val="32017302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0">
            <a:extLst>
              <a:ext uri="{FF2B5EF4-FFF2-40B4-BE49-F238E27FC236}">
                <a16:creationId xmlns:a16="http://schemas.microsoft.com/office/drawing/2014/main" xmlns="" id="{AE6CF257-9B21-401F-9966-9A6E6F3E0CFD}"/>
              </a:ext>
            </a:extLst>
          </p:cNvPr>
          <p:cNvSpPr/>
          <p:nvPr userDrawn="1"/>
        </p:nvSpPr>
        <p:spPr>
          <a:xfrm>
            <a:off x="-1" y="0"/>
            <a:ext cx="12192000" cy="1197330"/>
          </a:xfrm>
          <a:prstGeom prst="rect">
            <a:avLst/>
          </a:prstGeom>
          <a:solidFill>
            <a:srgbClr val="193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algn="ctr" defTabSz="457200"/>
            <a:endParaRPr lang="ko-KR" altLang="en-US" sz="1800" dirty="0">
              <a:solidFill>
                <a:prstClr val="white"/>
              </a:solidFill>
              <a:latin typeface="SamsungOne 300" panose="020B0303030303020204"/>
            </a:endParaRP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701371" y="6209429"/>
            <a:ext cx="1080265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xmlns="" id="{62520415-D252-4F99-9B4D-76FD2286A6E0}"/>
              </a:ext>
            </a:extLst>
          </p:cNvPr>
          <p:cNvSpPr txBox="1">
            <a:spLocks/>
          </p:cNvSpPr>
          <p:nvPr userDrawn="1"/>
        </p:nvSpPr>
        <p:spPr>
          <a:xfrm>
            <a:off x="10382463" y="6347705"/>
            <a:ext cx="79028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atinLnBrk="1">
              <a:defRPr/>
            </a:pPr>
            <a:r>
              <a:rPr lang="en-US" altLang="ko-KR" sz="1100" dirty="0">
                <a:solidFill>
                  <a:prstClr val="white">
                    <a:lumMod val="50000"/>
                  </a:prstClr>
                </a:solidFill>
                <a:latin typeface="SamsungOne 400" panose="020B0503030303020204" pitchFamily="34" charset="0"/>
                <a:ea typeface="SamsungOne 400" panose="020B0503030303020204" pitchFamily="34" charset="0"/>
                <a:cs typeface="Arial Unicode MS" panose="020B0604020202020204" pitchFamily="50" charset="-127"/>
              </a:rPr>
              <a:t>Project Name</a:t>
            </a:r>
          </a:p>
        </p:txBody>
      </p:sp>
      <p:sp>
        <p:nvSpPr>
          <p:cNvPr id="22" name="슬라이드 번호 개체 틀 15">
            <a:extLst>
              <a:ext uri="{FF2B5EF4-FFF2-40B4-BE49-F238E27FC236}">
                <a16:creationId xmlns:a16="http://schemas.microsoft.com/office/drawing/2014/main" xmlns="" id="{1F2D9531-398A-46B6-9C28-C0A519A44F8F}"/>
              </a:ext>
            </a:extLst>
          </p:cNvPr>
          <p:cNvSpPr txBox="1">
            <a:spLocks/>
          </p:cNvSpPr>
          <p:nvPr userDrawn="1"/>
        </p:nvSpPr>
        <p:spPr>
          <a:xfrm>
            <a:off x="10841461" y="6347705"/>
            <a:ext cx="662567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atinLnBrk="1">
              <a:defRPr/>
            </a:pPr>
            <a:fld id="{43977B04-C971-4466-AB79-612C9E649B30}" type="slidenum">
              <a:rPr lang="en-US" altLang="ko-KR" sz="1100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 latinLnBrk="1">
                <a:defRPr/>
              </a:pPr>
              <a:t>‹N°›</a:t>
            </a:fld>
            <a:endParaRPr lang="en-US" altLang="ko-KR" sz="1100" dirty="0">
              <a:solidFill>
                <a:prstClr val="white">
                  <a:lumMod val="50000"/>
                </a:prstClr>
              </a:solidFill>
              <a:latin typeface="SamsungOne 400" panose="020B0503030303020204" pitchFamily="34" charset="0"/>
              <a:ea typeface="SamsungOne 400" panose="020B0503030303020204" pitchFamily="34" charset="0"/>
              <a:cs typeface="Arial Unicode MS" panose="020B06040202020202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910DA898-D331-4FDF-B9C8-08E17034AF32}"/>
              </a:ext>
            </a:extLst>
          </p:cNvPr>
          <p:cNvSpPr/>
          <p:nvPr userDrawn="1"/>
        </p:nvSpPr>
        <p:spPr>
          <a:xfrm>
            <a:off x="704961" y="6355372"/>
            <a:ext cx="3556571" cy="200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1300" dirty="0">
                <a:solidFill>
                  <a:prstClr val="white">
                    <a:lumMod val="50000"/>
                  </a:prst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</p:spTree>
    <p:extLst>
      <p:ext uri="{BB962C8B-B14F-4D97-AF65-F5344CB8AC3E}">
        <p14:creationId xmlns:p14="http://schemas.microsoft.com/office/powerpoint/2010/main" val="34717335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Ti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719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9946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bg>
      <p:bgPr>
        <a:solidFill>
          <a:srgbClr val="193E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646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459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702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490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680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289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923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9" y="987426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420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1450"/>
            <a:fld id="{AF08FD9F-EDAB-440B-B3F9-4EBA6FF59D55}" type="datetimeFigureOut">
              <a:rPr lang="en-US" smtClean="0">
                <a:solidFill>
                  <a:srgbClr val="FFFFFF">
                    <a:tint val="75000"/>
                  </a:srgbClr>
                </a:solidFill>
              </a:rPr>
              <a:pPr defTabSz="171450"/>
              <a:t>11/20/2021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1450"/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1450"/>
            <a:fld id="{2A652A47-7B18-462D-B4E6-0601D85CCEB7}" type="slidenum">
              <a:rPr lang="en-US" smtClean="0">
                <a:solidFill>
                  <a:srgbClr val="FFFFFF">
                    <a:tint val="75000"/>
                  </a:srgbClr>
                </a:solidFill>
              </a:rPr>
              <a:pPr defTabSz="171450"/>
              <a:t>‹N°›</a:t>
            </a:fld>
            <a:endParaRPr lang="en-US">
              <a:solidFill>
                <a:srgbClr val="FFFFFF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101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3684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97">
          <p15:clr>
            <a:srgbClr val="F26B43"/>
          </p15:clr>
        </p15:guide>
        <p15:guide id="2" pos="352">
          <p15:clr>
            <a:srgbClr val="F26B43"/>
          </p15:clr>
        </p15:guide>
        <p15:guide id="3" pos="5886">
          <p15:clr>
            <a:srgbClr val="F26B43"/>
          </p15:clr>
        </p15:guide>
        <p15:guide id="4" orient="horz" pos="323">
          <p15:clr>
            <a:srgbClr val="F26B43"/>
          </p15:clr>
        </p15:guide>
        <p15:guide id="5" orient="horz" pos="3816">
          <p15:clr>
            <a:srgbClr val="F26B43"/>
          </p15:clr>
        </p15:guide>
        <p15:guide id="6" orient="horz" pos="222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97000"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999655" y="2856024"/>
            <a:ext cx="7008650" cy="6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4400" dirty="0" smtClean="0">
                <a:solidFill>
                  <a:schemeClr val="bg1">
                    <a:lumMod val="65000"/>
                  </a:schemeClr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CheQ</a:t>
            </a:r>
            <a:endParaRPr lang="en-US" altLang="ko-KR" sz="4400" dirty="0">
              <a:solidFill>
                <a:schemeClr val="bg1">
                  <a:lumMod val="65000"/>
                </a:schemeClr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6149DBF3-253E-4132-A6EA-F3E5B89280F3}"/>
              </a:ext>
            </a:extLst>
          </p:cNvPr>
          <p:cNvCxnSpPr>
            <a:cxnSpLocks/>
          </p:cNvCxnSpPr>
          <p:nvPr/>
        </p:nvCxnSpPr>
        <p:spPr>
          <a:xfrm flipH="1">
            <a:off x="699606" y="1951290"/>
            <a:ext cx="10510" cy="28777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33">
            <a:extLst>
              <a:ext uri="{FF2B5EF4-FFF2-40B4-BE49-F238E27FC236}">
                <a16:creationId xmlns:a16="http://schemas.microsoft.com/office/drawing/2014/main" xmlns="" id="{5BE4CBA7-B2DE-4D34-8EE6-EC228375E823}"/>
              </a:ext>
            </a:extLst>
          </p:cNvPr>
          <p:cNvSpPr/>
          <p:nvPr/>
        </p:nvSpPr>
        <p:spPr>
          <a:xfrm>
            <a:off x="999655" y="3921865"/>
            <a:ext cx="5479711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2400" dirty="0" smtClean="0">
                <a:solidFill>
                  <a:schemeClr val="bg1">
                    <a:lumMod val="65000"/>
                  </a:schemeClr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Team : warmy</a:t>
            </a:r>
            <a:endParaRPr lang="en-US" altLang="ko-KR" sz="6000" dirty="0">
              <a:solidFill>
                <a:schemeClr val="bg1">
                  <a:lumMod val="65000"/>
                </a:schemeClr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14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4745486" y="397713"/>
            <a:ext cx="7008650" cy="830997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p3d>
              <a:bevelT w="0" h="6350"/>
            </a:sp3d>
          </a:bodyPr>
          <a:lstStyle/>
          <a:p>
            <a:pPr defTabSz="457200"/>
            <a:r>
              <a:rPr lang="en-US" altLang="ko-KR" sz="5400" dirty="0" smtClean="0">
                <a:solidFill>
                  <a:schemeClr val="bg1">
                    <a:lumMod val="65000"/>
                  </a:schemeClr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  <a:endParaRPr lang="en-US" altLang="ko-KR" sz="5400" dirty="0">
              <a:solidFill>
                <a:schemeClr val="bg1">
                  <a:lumMod val="65000"/>
                </a:schemeClr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0115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97000"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999655" y="2856024"/>
            <a:ext cx="7008650" cy="6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4400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Conclusion</a:t>
            </a:r>
            <a:endParaRPr lang="en-US" altLang="ko-KR" sz="4400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6149DBF3-253E-4132-A6EA-F3E5B89280F3}"/>
              </a:ext>
            </a:extLst>
          </p:cNvPr>
          <p:cNvCxnSpPr>
            <a:cxnSpLocks/>
          </p:cNvCxnSpPr>
          <p:nvPr/>
        </p:nvCxnSpPr>
        <p:spPr>
          <a:xfrm flipH="1">
            <a:off x="699606" y="1951290"/>
            <a:ext cx="10510" cy="28777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33">
            <a:extLst>
              <a:ext uri="{FF2B5EF4-FFF2-40B4-BE49-F238E27FC236}">
                <a16:creationId xmlns:a16="http://schemas.microsoft.com/office/drawing/2014/main" xmlns="" id="{5BE4CBA7-B2DE-4D34-8EE6-EC228375E823}"/>
              </a:ext>
            </a:extLst>
          </p:cNvPr>
          <p:cNvSpPr/>
          <p:nvPr/>
        </p:nvSpPr>
        <p:spPr>
          <a:xfrm>
            <a:off x="999655" y="3921865"/>
            <a:ext cx="5479711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2400" dirty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Team : warmy</a:t>
            </a:r>
            <a:endParaRPr lang="en-US" altLang="ko-KR" sz="6000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14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4745486" y="397713"/>
            <a:ext cx="7008650" cy="830997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p3d>
              <a:bevelT w="0" h="6350"/>
            </a:sp3d>
          </a:bodyPr>
          <a:lstStyle/>
          <a:p>
            <a:pPr defTabSz="457200"/>
            <a:r>
              <a:rPr lang="en-US" altLang="ko-KR" sz="5400" dirty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</a:p>
        </p:txBody>
      </p:sp>
    </p:spTree>
    <p:extLst>
      <p:ext uri="{BB962C8B-B14F-4D97-AF65-F5344CB8AC3E}">
        <p14:creationId xmlns:p14="http://schemas.microsoft.com/office/powerpoint/2010/main" val="74489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5008"/>
            <a:ext cx="12192000" cy="1236276"/>
          </a:xfrm>
          <a:prstGeom prst="rect">
            <a:avLst/>
          </a:prstGeom>
          <a:blipFill>
            <a:blip r:embed="rId3">
              <a:alphaModFix amt="97000"/>
            </a:blip>
            <a:stretch>
              <a:fillRect/>
            </a:stretch>
          </a:blip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EA5C9F0-ED70-4102-8100-2F196910E787}"/>
              </a:ext>
            </a:extLst>
          </p:cNvPr>
          <p:cNvSpPr/>
          <p:nvPr/>
        </p:nvSpPr>
        <p:spPr>
          <a:xfrm>
            <a:off x="965452" y="426513"/>
            <a:ext cx="5824317" cy="861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2800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Conclusion</a:t>
            </a:r>
          </a:p>
          <a:p>
            <a:pPr defTabSz="457200"/>
            <a:endParaRPr lang="en-US" altLang="ko-KR" sz="2800" dirty="0">
              <a:solidFill>
                <a:prstClr val="white"/>
              </a:solidFill>
              <a:latin typeface="Times New Roman" panose="02020603050405020304" pitchFamily="18" charset="0"/>
              <a:ea typeface="Samsung Sharp Sans" pitchFamily="2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0632" y="5181600"/>
            <a:ext cx="11726779" cy="1524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10864727" y="488068"/>
            <a:ext cx="98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en-US" altLang="ko-KR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  <a:endParaRPr lang="en-US" altLang="ko-KR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685801" y="3465095"/>
            <a:ext cx="10431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737373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CheQ , Welcome to the new era of home safety</a:t>
            </a:r>
            <a:endParaRPr lang="fr-FR" sz="2800" dirty="0">
              <a:solidFill>
                <a:srgbClr val="737373"/>
              </a:solidFill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455357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97000"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4745486" y="3051613"/>
            <a:ext cx="7008650" cy="6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4400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Thank You</a:t>
            </a:r>
            <a:endParaRPr lang="en-US" altLang="ko-KR" sz="4400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13" name="직사각형 133">
            <a:extLst>
              <a:ext uri="{FF2B5EF4-FFF2-40B4-BE49-F238E27FC236}">
                <a16:creationId xmlns:a16="http://schemas.microsoft.com/office/drawing/2014/main" xmlns="" id="{5BE4CBA7-B2DE-4D34-8EE6-EC228375E823}"/>
              </a:ext>
            </a:extLst>
          </p:cNvPr>
          <p:cNvSpPr/>
          <p:nvPr/>
        </p:nvSpPr>
        <p:spPr>
          <a:xfrm>
            <a:off x="5058307" y="3889142"/>
            <a:ext cx="5479711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2400" dirty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Team : warmy</a:t>
            </a:r>
            <a:endParaRPr lang="en-US" altLang="ko-KR" sz="6000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14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4745486" y="445839"/>
            <a:ext cx="7008650" cy="830997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p3d>
              <a:bevelT w="0" h="6350"/>
            </a:sp3d>
          </a:bodyPr>
          <a:lstStyle/>
          <a:p>
            <a:pPr defTabSz="457200"/>
            <a:r>
              <a:rPr lang="en-US" altLang="ko-KR" sz="5400" dirty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</a:p>
        </p:txBody>
      </p:sp>
    </p:spTree>
    <p:extLst>
      <p:ext uri="{BB962C8B-B14F-4D97-AF65-F5344CB8AC3E}">
        <p14:creationId xmlns:p14="http://schemas.microsoft.com/office/powerpoint/2010/main" val="210296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97000"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975592" y="3123287"/>
            <a:ext cx="7008650" cy="6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4400" dirty="0" smtClean="0">
                <a:solidFill>
                  <a:schemeClr val="bg1">
                    <a:lumMod val="65000"/>
                  </a:schemeClr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Introduction</a:t>
            </a:r>
            <a:endParaRPr lang="en-US" altLang="ko-KR" sz="4400" dirty="0">
              <a:solidFill>
                <a:schemeClr val="bg1">
                  <a:lumMod val="65000"/>
                </a:schemeClr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6149DBF3-253E-4132-A6EA-F3E5B89280F3}"/>
              </a:ext>
            </a:extLst>
          </p:cNvPr>
          <p:cNvCxnSpPr>
            <a:cxnSpLocks/>
          </p:cNvCxnSpPr>
          <p:nvPr/>
        </p:nvCxnSpPr>
        <p:spPr>
          <a:xfrm flipH="1">
            <a:off x="709863" y="2432560"/>
            <a:ext cx="253" cy="176646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4745486" y="397713"/>
            <a:ext cx="7008650" cy="830997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p3d>
              <a:bevelT w="0" h="6350"/>
            </a:sp3d>
          </a:bodyPr>
          <a:lstStyle/>
          <a:p>
            <a:pPr defTabSz="457200"/>
            <a:r>
              <a:rPr lang="en-US" altLang="ko-KR" sz="5400" dirty="0">
                <a:solidFill>
                  <a:schemeClr val="bg1">
                    <a:lumMod val="65000"/>
                  </a:schemeClr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</a:p>
        </p:txBody>
      </p:sp>
    </p:spTree>
    <p:extLst>
      <p:ext uri="{BB962C8B-B14F-4D97-AF65-F5344CB8AC3E}">
        <p14:creationId xmlns:p14="http://schemas.microsoft.com/office/powerpoint/2010/main" val="218354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>
            <a:off x="3811923" y="3535397"/>
            <a:ext cx="58209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 smtClean="0">
                <a:solidFill>
                  <a:schemeClr val="bg1"/>
                </a:solidFill>
              </a:rPr>
              <a:t>1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 algn="ctr"/>
            <a:r>
              <a:rPr lang="en-US" sz="3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  <a:r>
              <a:rPr lang="en-US" dirty="0" smtClean="0"/>
              <a:t> </a:t>
            </a:r>
            <a:endParaRPr lang="fr-FR" dirty="0"/>
          </a:p>
        </p:txBody>
      </p:sp>
      <p:sp>
        <p:nvSpPr>
          <p:cNvPr id="41" name="Rectangle 40"/>
          <p:cNvSpPr/>
          <p:nvPr/>
        </p:nvSpPr>
        <p:spPr>
          <a:xfrm>
            <a:off x="2758574" y="4477265"/>
            <a:ext cx="1906907" cy="1524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/>
          <p:cNvSpPr txBox="1"/>
          <p:nvPr/>
        </p:nvSpPr>
        <p:spPr>
          <a:xfrm>
            <a:off x="5206878" y="3507707"/>
            <a:ext cx="582095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 smtClean="0">
                <a:solidFill>
                  <a:schemeClr val="bg1"/>
                </a:solidFill>
              </a:rPr>
              <a:t>1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 algn="ctr"/>
            <a:r>
              <a:rPr lang="en-US" sz="3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r>
              <a:rPr lang="en-US" dirty="0" smtClean="0"/>
              <a:t> </a:t>
            </a:r>
            <a:endParaRPr lang="fr-FR" dirty="0"/>
          </a:p>
        </p:txBody>
      </p:sp>
      <p:sp>
        <p:nvSpPr>
          <p:cNvPr id="29" name="ZoneTexte 28"/>
          <p:cNvSpPr txBox="1"/>
          <p:nvPr/>
        </p:nvSpPr>
        <p:spPr>
          <a:xfrm>
            <a:off x="5848485" y="3535397"/>
            <a:ext cx="582095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 smtClean="0">
                <a:solidFill>
                  <a:schemeClr val="bg1"/>
                </a:solidFill>
              </a:rPr>
              <a:t>1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 algn="ctr"/>
            <a:r>
              <a:rPr lang="en-US" sz="3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r>
              <a:rPr lang="en-US" dirty="0" smtClean="0"/>
              <a:t> </a:t>
            </a:r>
            <a:endParaRPr lang="fr-FR" dirty="0"/>
          </a:p>
        </p:txBody>
      </p:sp>
      <p:sp>
        <p:nvSpPr>
          <p:cNvPr id="39" name="ZoneTexte 38"/>
          <p:cNvSpPr txBox="1"/>
          <p:nvPr/>
        </p:nvSpPr>
        <p:spPr>
          <a:xfrm>
            <a:off x="6550449" y="3528158"/>
            <a:ext cx="582095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 smtClean="0">
                <a:solidFill>
                  <a:schemeClr val="bg1"/>
                </a:solidFill>
              </a:rPr>
              <a:t>1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 algn="ctr"/>
            <a:r>
              <a:rPr lang="en-US" sz="3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r>
              <a:rPr lang="en-US" dirty="0" smtClean="0"/>
              <a:t> </a:t>
            </a:r>
            <a:endParaRPr lang="fr-FR" dirty="0"/>
          </a:p>
        </p:txBody>
      </p:sp>
      <p:sp>
        <p:nvSpPr>
          <p:cNvPr id="40" name="Rectangle 39"/>
          <p:cNvSpPr/>
          <p:nvPr/>
        </p:nvSpPr>
        <p:spPr>
          <a:xfrm>
            <a:off x="4394018" y="1105004"/>
            <a:ext cx="3963918" cy="175552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/>
          <p:cNvSpPr/>
          <p:nvPr/>
        </p:nvSpPr>
        <p:spPr>
          <a:xfrm>
            <a:off x="2647042" y="1284353"/>
            <a:ext cx="1906907" cy="1524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ZoneTexte 30"/>
          <p:cNvSpPr txBox="1"/>
          <p:nvPr/>
        </p:nvSpPr>
        <p:spPr>
          <a:xfrm>
            <a:off x="4473518" y="3505418"/>
            <a:ext cx="58209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 smtClean="0">
                <a:solidFill>
                  <a:schemeClr val="bg1"/>
                </a:solidFill>
              </a:rPr>
              <a:t>1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 algn="ctr"/>
            <a:r>
              <a:rPr lang="en-US" sz="3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 algn="ctr"/>
            <a:r>
              <a:rPr lang="en-US" sz="3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  <a:r>
              <a:rPr lang="en-US" dirty="0" smtClean="0"/>
              <a:t> </a:t>
            </a:r>
            <a:endParaRPr lang="fr-FR" dirty="0"/>
          </a:p>
        </p:txBody>
      </p:sp>
      <p:sp>
        <p:nvSpPr>
          <p:cNvPr id="33" name="Rectangle 32"/>
          <p:cNvSpPr/>
          <p:nvPr/>
        </p:nvSpPr>
        <p:spPr>
          <a:xfrm>
            <a:off x="3400926" y="4796589"/>
            <a:ext cx="4210432" cy="206141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0" y="15008"/>
            <a:ext cx="12192000" cy="1236276"/>
          </a:xfrm>
          <a:prstGeom prst="rect">
            <a:avLst/>
          </a:prstGeom>
          <a:blipFill>
            <a:blip r:embed="rId3">
              <a:alphaModFix amt="97000"/>
            </a:blip>
            <a:stretch>
              <a:fillRect/>
            </a:stretch>
          </a:blip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EA5C9F0-ED70-4102-8100-2F196910E787}"/>
              </a:ext>
            </a:extLst>
          </p:cNvPr>
          <p:cNvSpPr/>
          <p:nvPr/>
        </p:nvSpPr>
        <p:spPr>
          <a:xfrm>
            <a:off x="337777" y="426513"/>
            <a:ext cx="5824317" cy="4308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800" dirty="0" smtClean="0">
                <a:solidFill>
                  <a:schemeClr val="bg1">
                    <a:lumMod val="75000"/>
                  </a:schemeClr>
                </a:solidFill>
                <a:latin typeface="Leelawadee" panose="020B0502040204020203" pitchFamily="34" charset="-34"/>
                <a:ea typeface="SamsungOne 400" panose="020B0503030303020204" pitchFamily="34" charset="0"/>
                <a:cs typeface="Leelawadee" panose="020B0502040204020203" pitchFamily="34" charset="-34"/>
              </a:rPr>
              <a:t>INTRODUCTION</a:t>
            </a:r>
            <a:endParaRPr lang="en-US" altLang="ko-KR" sz="3600" dirty="0">
              <a:solidFill>
                <a:schemeClr val="bg1">
                  <a:lumMod val="75000"/>
                </a:schemeClr>
              </a:solidFill>
              <a:latin typeface="Leelawadee" panose="020B0502040204020203" pitchFamily="34" charset="-34"/>
              <a:ea typeface="SamsungOne 400" panose="020B0503030303020204" pitchFamily="34" charset="0"/>
              <a:cs typeface="Leelawadee" panose="020B0502040204020203" pitchFamily="34" charset="-34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5255505"/>
            <a:ext cx="12192000" cy="161873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10776804" y="457290"/>
            <a:ext cx="98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27" name="Forme libre 26"/>
          <p:cNvSpPr/>
          <p:nvPr/>
        </p:nvSpPr>
        <p:spPr>
          <a:xfrm>
            <a:off x="3600496" y="1965289"/>
            <a:ext cx="3918232" cy="3801980"/>
          </a:xfrm>
          <a:custGeom>
            <a:avLst/>
            <a:gdLst>
              <a:gd name="connsiteX0" fmla="*/ 298640 w 3918232"/>
              <a:gd name="connsiteY0" fmla="*/ 1564528 h 3801980"/>
              <a:gd name="connsiteX1" fmla="*/ 202985 w 3918232"/>
              <a:gd name="connsiteY1" fmla="*/ 1660183 h 3801980"/>
              <a:gd name="connsiteX2" fmla="*/ 202985 w 3918232"/>
              <a:gd name="connsiteY2" fmla="*/ 2118152 h 3801980"/>
              <a:gd name="connsiteX3" fmla="*/ 298640 w 3918232"/>
              <a:gd name="connsiteY3" fmla="*/ 2213807 h 3801980"/>
              <a:gd name="connsiteX4" fmla="*/ 681249 w 3918232"/>
              <a:gd name="connsiteY4" fmla="*/ 2213807 h 3801980"/>
              <a:gd name="connsiteX5" fmla="*/ 776904 w 3918232"/>
              <a:gd name="connsiteY5" fmla="*/ 2118152 h 3801980"/>
              <a:gd name="connsiteX6" fmla="*/ 776904 w 3918232"/>
              <a:gd name="connsiteY6" fmla="*/ 1660183 h 3801980"/>
              <a:gd name="connsiteX7" fmla="*/ 681249 w 3918232"/>
              <a:gd name="connsiteY7" fmla="*/ 1564528 h 3801980"/>
              <a:gd name="connsiteX8" fmla="*/ 3044363 w 3918232"/>
              <a:gd name="connsiteY8" fmla="*/ 1544471 h 3801980"/>
              <a:gd name="connsiteX9" fmla="*/ 2948708 w 3918232"/>
              <a:gd name="connsiteY9" fmla="*/ 1640126 h 3801980"/>
              <a:gd name="connsiteX10" fmla="*/ 2948708 w 3918232"/>
              <a:gd name="connsiteY10" fmla="*/ 2098095 h 3801980"/>
              <a:gd name="connsiteX11" fmla="*/ 3044363 w 3918232"/>
              <a:gd name="connsiteY11" fmla="*/ 2193750 h 3801980"/>
              <a:gd name="connsiteX12" fmla="*/ 3426972 w 3918232"/>
              <a:gd name="connsiteY12" fmla="*/ 2193750 h 3801980"/>
              <a:gd name="connsiteX13" fmla="*/ 3522627 w 3918232"/>
              <a:gd name="connsiteY13" fmla="*/ 2098095 h 3801980"/>
              <a:gd name="connsiteX14" fmla="*/ 3522627 w 3918232"/>
              <a:gd name="connsiteY14" fmla="*/ 1640126 h 3801980"/>
              <a:gd name="connsiteX15" fmla="*/ 3426972 w 3918232"/>
              <a:gd name="connsiteY15" fmla="*/ 1544471 h 3801980"/>
              <a:gd name="connsiteX16" fmla="*/ 2361798 w 3918232"/>
              <a:gd name="connsiteY16" fmla="*/ 1544470 h 3801980"/>
              <a:gd name="connsiteX17" fmla="*/ 2266143 w 3918232"/>
              <a:gd name="connsiteY17" fmla="*/ 1640125 h 3801980"/>
              <a:gd name="connsiteX18" fmla="*/ 2266143 w 3918232"/>
              <a:gd name="connsiteY18" fmla="*/ 2098094 h 3801980"/>
              <a:gd name="connsiteX19" fmla="*/ 2361798 w 3918232"/>
              <a:gd name="connsiteY19" fmla="*/ 2193749 h 3801980"/>
              <a:gd name="connsiteX20" fmla="*/ 2744407 w 3918232"/>
              <a:gd name="connsiteY20" fmla="*/ 2193749 h 3801980"/>
              <a:gd name="connsiteX21" fmla="*/ 2840062 w 3918232"/>
              <a:gd name="connsiteY21" fmla="*/ 2098094 h 3801980"/>
              <a:gd name="connsiteX22" fmla="*/ 2840062 w 3918232"/>
              <a:gd name="connsiteY22" fmla="*/ 1640125 h 3801980"/>
              <a:gd name="connsiteX23" fmla="*/ 2744407 w 3918232"/>
              <a:gd name="connsiteY23" fmla="*/ 1544470 h 3801980"/>
              <a:gd name="connsiteX24" fmla="*/ 998046 w 3918232"/>
              <a:gd name="connsiteY24" fmla="*/ 1544469 h 3801980"/>
              <a:gd name="connsiteX25" fmla="*/ 902391 w 3918232"/>
              <a:gd name="connsiteY25" fmla="*/ 1640124 h 3801980"/>
              <a:gd name="connsiteX26" fmla="*/ 902391 w 3918232"/>
              <a:gd name="connsiteY26" fmla="*/ 2098093 h 3801980"/>
              <a:gd name="connsiteX27" fmla="*/ 998046 w 3918232"/>
              <a:gd name="connsiteY27" fmla="*/ 2193748 h 3801980"/>
              <a:gd name="connsiteX28" fmla="*/ 1380655 w 3918232"/>
              <a:gd name="connsiteY28" fmla="*/ 2193748 h 3801980"/>
              <a:gd name="connsiteX29" fmla="*/ 1476310 w 3918232"/>
              <a:gd name="connsiteY29" fmla="*/ 2098093 h 3801980"/>
              <a:gd name="connsiteX30" fmla="*/ 1476310 w 3918232"/>
              <a:gd name="connsiteY30" fmla="*/ 1640124 h 3801980"/>
              <a:gd name="connsiteX31" fmla="*/ 1380655 w 3918232"/>
              <a:gd name="connsiteY31" fmla="*/ 1544469 h 3801980"/>
              <a:gd name="connsiteX32" fmla="*/ 1680611 w 3918232"/>
              <a:gd name="connsiteY32" fmla="*/ 1532444 h 3801980"/>
              <a:gd name="connsiteX33" fmla="*/ 1584956 w 3918232"/>
              <a:gd name="connsiteY33" fmla="*/ 1628099 h 3801980"/>
              <a:gd name="connsiteX34" fmla="*/ 1584956 w 3918232"/>
              <a:gd name="connsiteY34" fmla="*/ 2086068 h 3801980"/>
              <a:gd name="connsiteX35" fmla="*/ 1680611 w 3918232"/>
              <a:gd name="connsiteY35" fmla="*/ 2181723 h 3801980"/>
              <a:gd name="connsiteX36" fmla="*/ 2063220 w 3918232"/>
              <a:gd name="connsiteY36" fmla="*/ 2181723 h 3801980"/>
              <a:gd name="connsiteX37" fmla="*/ 2158875 w 3918232"/>
              <a:gd name="connsiteY37" fmla="*/ 2086068 h 3801980"/>
              <a:gd name="connsiteX38" fmla="*/ 2158875 w 3918232"/>
              <a:gd name="connsiteY38" fmla="*/ 1628099 h 3801980"/>
              <a:gd name="connsiteX39" fmla="*/ 2063220 w 3918232"/>
              <a:gd name="connsiteY39" fmla="*/ 1532444 h 3801980"/>
              <a:gd name="connsiteX40" fmla="*/ 1959116 w 3918232"/>
              <a:gd name="connsiteY40" fmla="*/ 0 h 3801980"/>
              <a:gd name="connsiteX41" fmla="*/ 3918232 w 3918232"/>
              <a:gd name="connsiteY41" fmla="*/ 1900990 h 3801980"/>
              <a:gd name="connsiteX42" fmla="*/ 1959116 w 3918232"/>
              <a:gd name="connsiteY42" fmla="*/ 3801980 h 3801980"/>
              <a:gd name="connsiteX43" fmla="*/ 0 w 3918232"/>
              <a:gd name="connsiteY43" fmla="*/ 1900990 h 3801980"/>
              <a:gd name="connsiteX44" fmla="*/ 1959116 w 3918232"/>
              <a:gd name="connsiteY44" fmla="*/ 0 h 380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3918232" h="3801980">
                <a:moveTo>
                  <a:pt x="298640" y="1564528"/>
                </a:moveTo>
                <a:cubicBezTo>
                  <a:pt x="245811" y="1564528"/>
                  <a:pt x="202985" y="1607354"/>
                  <a:pt x="202985" y="1660183"/>
                </a:cubicBezTo>
                <a:lnTo>
                  <a:pt x="202985" y="2118152"/>
                </a:lnTo>
                <a:cubicBezTo>
                  <a:pt x="202985" y="2170981"/>
                  <a:pt x="245811" y="2213807"/>
                  <a:pt x="298640" y="2213807"/>
                </a:cubicBezTo>
                <a:lnTo>
                  <a:pt x="681249" y="2213807"/>
                </a:lnTo>
                <a:cubicBezTo>
                  <a:pt x="734078" y="2213807"/>
                  <a:pt x="776904" y="2170981"/>
                  <a:pt x="776904" y="2118152"/>
                </a:cubicBezTo>
                <a:lnTo>
                  <a:pt x="776904" y="1660183"/>
                </a:lnTo>
                <a:cubicBezTo>
                  <a:pt x="776904" y="1607354"/>
                  <a:pt x="734078" y="1564528"/>
                  <a:pt x="681249" y="1564528"/>
                </a:cubicBezTo>
                <a:close/>
                <a:moveTo>
                  <a:pt x="3044363" y="1544471"/>
                </a:moveTo>
                <a:cubicBezTo>
                  <a:pt x="2991534" y="1544471"/>
                  <a:pt x="2948708" y="1587297"/>
                  <a:pt x="2948708" y="1640126"/>
                </a:cubicBezTo>
                <a:lnTo>
                  <a:pt x="2948708" y="2098095"/>
                </a:lnTo>
                <a:cubicBezTo>
                  <a:pt x="2948708" y="2150924"/>
                  <a:pt x="2991534" y="2193750"/>
                  <a:pt x="3044363" y="2193750"/>
                </a:cubicBezTo>
                <a:lnTo>
                  <a:pt x="3426972" y="2193750"/>
                </a:lnTo>
                <a:cubicBezTo>
                  <a:pt x="3479801" y="2193750"/>
                  <a:pt x="3522627" y="2150924"/>
                  <a:pt x="3522627" y="2098095"/>
                </a:cubicBezTo>
                <a:lnTo>
                  <a:pt x="3522627" y="1640126"/>
                </a:lnTo>
                <a:cubicBezTo>
                  <a:pt x="3522627" y="1587297"/>
                  <a:pt x="3479801" y="1544471"/>
                  <a:pt x="3426972" y="1544471"/>
                </a:cubicBezTo>
                <a:close/>
                <a:moveTo>
                  <a:pt x="2361798" y="1544470"/>
                </a:moveTo>
                <a:cubicBezTo>
                  <a:pt x="2308969" y="1544470"/>
                  <a:pt x="2266143" y="1587296"/>
                  <a:pt x="2266143" y="1640125"/>
                </a:cubicBezTo>
                <a:lnTo>
                  <a:pt x="2266143" y="2098094"/>
                </a:lnTo>
                <a:cubicBezTo>
                  <a:pt x="2266143" y="2150923"/>
                  <a:pt x="2308969" y="2193749"/>
                  <a:pt x="2361798" y="2193749"/>
                </a:cubicBezTo>
                <a:lnTo>
                  <a:pt x="2744407" y="2193749"/>
                </a:lnTo>
                <a:cubicBezTo>
                  <a:pt x="2797236" y="2193749"/>
                  <a:pt x="2840062" y="2150923"/>
                  <a:pt x="2840062" y="2098094"/>
                </a:cubicBezTo>
                <a:lnTo>
                  <a:pt x="2840062" y="1640125"/>
                </a:lnTo>
                <a:cubicBezTo>
                  <a:pt x="2840062" y="1587296"/>
                  <a:pt x="2797236" y="1544470"/>
                  <a:pt x="2744407" y="1544470"/>
                </a:cubicBezTo>
                <a:close/>
                <a:moveTo>
                  <a:pt x="998046" y="1544469"/>
                </a:moveTo>
                <a:cubicBezTo>
                  <a:pt x="945217" y="1544469"/>
                  <a:pt x="902391" y="1587295"/>
                  <a:pt x="902391" y="1640124"/>
                </a:cubicBezTo>
                <a:lnTo>
                  <a:pt x="902391" y="2098093"/>
                </a:lnTo>
                <a:cubicBezTo>
                  <a:pt x="902391" y="2150922"/>
                  <a:pt x="945217" y="2193748"/>
                  <a:pt x="998046" y="2193748"/>
                </a:cubicBezTo>
                <a:lnTo>
                  <a:pt x="1380655" y="2193748"/>
                </a:lnTo>
                <a:cubicBezTo>
                  <a:pt x="1433484" y="2193748"/>
                  <a:pt x="1476310" y="2150922"/>
                  <a:pt x="1476310" y="2098093"/>
                </a:cubicBezTo>
                <a:lnTo>
                  <a:pt x="1476310" y="1640124"/>
                </a:lnTo>
                <a:cubicBezTo>
                  <a:pt x="1476310" y="1587295"/>
                  <a:pt x="1433484" y="1544469"/>
                  <a:pt x="1380655" y="1544469"/>
                </a:cubicBezTo>
                <a:close/>
                <a:moveTo>
                  <a:pt x="1680611" y="1532444"/>
                </a:moveTo>
                <a:cubicBezTo>
                  <a:pt x="1627782" y="1532444"/>
                  <a:pt x="1584956" y="1575270"/>
                  <a:pt x="1584956" y="1628099"/>
                </a:cubicBezTo>
                <a:lnTo>
                  <a:pt x="1584956" y="2086068"/>
                </a:lnTo>
                <a:cubicBezTo>
                  <a:pt x="1584956" y="2138897"/>
                  <a:pt x="1627782" y="2181723"/>
                  <a:pt x="1680611" y="2181723"/>
                </a:cubicBezTo>
                <a:lnTo>
                  <a:pt x="2063220" y="2181723"/>
                </a:lnTo>
                <a:cubicBezTo>
                  <a:pt x="2116049" y="2181723"/>
                  <a:pt x="2158875" y="2138897"/>
                  <a:pt x="2158875" y="2086068"/>
                </a:cubicBezTo>
                <a:lnTo>
                  <a:pt x="2158875" y="1628099"/>
                </a:lnTo>
                <a:cubicBezTo>
                  <a:pt x="2158875" y="1575270"/>
                  <a:pt x="2116049" y="1532444"/>
                  <a:pt x="2063220" y="1532444"/>
                </a:cubicBezTo>
                <a:close/>
                <a:moveTo>
                  <a:pt x="1959116" y="0"/>
                </a:moveTo>
                <a:cubicBezTo>
                  <a:pt x="3041106" y="0"/>
                  <a:pt x="3918232" y="851102"/>
                  <a:pt x="3918232" y="1900990"/>
                </a:cubicBezTo>
                <a:cubicBezTo>
                  <a:pt x="3918232" y="2950878"/>
                  <a:pt x="3041106" y="3801980"/>
                  <a:pt x="1959116" y="3801980"/>
                </a:cubicBezTo>
                <a:cubicBezTo>
                  <a:pt x="877126" y="3801980"/>
                  <a:pt x="0" y="2950878"/>
                  <a:pt x="0" y="1900990"/>
                </a:cubicBezTo>
                <a:cubicBezTo>
                  <a:pt x="0" y="851102"/>
                  <a:pt x="877126" y="0"/>
                  <a:pt x="1959116" y="0"/>
                </a:cubicBezTo>
                <a:close/>
              </a:path>
            </a:pathLst>
          </a:custGeom>
          <a:gradFill flip="none" rotWithShape="1">
            <a:gsLst>
              <a:gs pos="0">
                <a:srgbClr val="6B6B6B">
                  <a:tint val="66000"/>
                  <a:satMod val="160000"/>
                </a:srgbClr>
              </a:gs>
              <a:gs pos="50000">
                <a:srgbClr val="6B6B6B">
                  <a:tint val="44500"/>
                  <a:satMod val="160000"/>
                </a:srgbClr>
              </a:gs>
              <a:gs pos="100000">
                <a:srgbClr val="6B6B6B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/>
          <p:cNvSpPr/>
          <p:nvPr/>
        </p:nvSpPr>
        <p:spPr>
          <a:xfrm>
            <a:off x="3553325" y="4796589"/>
            <a:ext cx="4804611" cy="22138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/>
          <p:cNvSpPr/>
          <p:nvPr/>
        </p:nvSpPr>
        <p:spPr>
          <a:xfrm>
            <a:off x="3249936" y="890469"/>
            <a:ext cx="4804611" cy="22138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/>
          <p:cNvSpPr/>
          <p:nvPr/>
        </p:nvSpPr>
        <p:spPr>
          <a:xfrm>
            <a:off x="1503365" y="1048121"/>
            <a:ext cx="8005553" cy="22138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3833500" y="2437914"/>
            <a:ext cx="3431088" cy="461665"/>
          </a:xfrm>
          <a:prstGeom prst="rect">
            <a:avLst/>
          </a:prstGeom>
          <a:noFill/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737373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Each year </a:t>
            </a:r>
            <a:endParaRPr lang="fr-FR" sz="2400" dirty="0">
              <a:solidFill>
                <a:srgbClr val="737373"/>
              </a:solidFill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4415838" y="6864746"/>
            <a:ext cx="2287547" cy="523220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737373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Death</a:t>
            </a:r>
            <a:endParaRPr lang="fr-FR" dirty="0">
              <a:solidFill>
                <a:srgbClr val="737373"/>
              </a:solidFill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60961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513 -0.19607 L -0.50065 -0.1888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39" y="34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3.7037E-6 L -0.0013 -0.75301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3766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L -0.003 -0.75555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-3777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44444E-6 L -0.00286 -0.75439 " pathEditMode="relative" rAng="0" ptsTypes="AA">
                                      <p:cBhvr>
                                        <p:cTn id="12" dur="4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" y="-3773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3.7037E-7 L -0.00417 -0.16065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" y="-803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96296E-6 L 1.66667E-6 -0.6713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0"/>
                            </p:stCondLst>
                            <p:childTnLst>
                              <p:par>
                                <p:cTn id="18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94 0.07431 L -0.0043 -0.31227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-19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8" grpId="0"/>
      <p:bldP spid="29" grpId="0"/>
      <p:bldP spid="39" grpId="0"/>
      <p:bldP spid="31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97000"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999655" y="2856024"/>
            <a:ext cx="7008650" cy="6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4400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What’s CheQ</a:t>
            </a:r>
            <a:endParaRPr lang="en-US" altLang="ko-KR" sz="4400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xmlns="" id="{6149DBF3-253E-4132-A6EA-F3E5B89280F3}"/>
              </a:ext>
            </a:extLst>
          </p:cNvPr>
          <p:cNvCxnSpPr>
            <a:cxnSpLocks/>
          </p:cNvCxnSpPr>
          <p:nvPr/>
        </p:nvCxnSpPr>
        <p:spPr>
          <a:xfrm flipH="1">
            <a:off x="699606" y="1951290"/>
            <a:ext cx="10510" cy="28777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33">
            <a:extLst>
              <a:ext uri="{FF2B5EF4-FFF2-40B4-BE49-F238E27FC236}">
                <a16:creationId xmlns:a16="http://schemas.microsoft.com/office/drawing/2014/main" xmlns="" id="{5BE4CBA7-B2DE-4D34-8EE6-EC228375E823}"/>
              </a:ext>
            </a:extLst>
          </p:cNvPr>
          <p:cNvSpPr/>
          <p:nvPr/>
        </p:nvSpPr>
        <p:spPr>
          <a:xfrm>
            <a:off x="999655" y="3921865"/>
            <a:ext cx="5479711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2400" dirty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Team : warmy</a:t>
            </a:r>
            <a:endParaRPr lang="en-US" altLang="ko-KR" sz="6000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14" name="직사각형 133">
            <a:extLst>
              <a:ext uri="{FF2B5EF4-FFF2-40B4-BE49-F238E27FC236}">
                <a16:creationId xmlns:a16="http://schemas.microsoft.com/office/drawing/2014/main" xmlns="" id="{11860117-FDC7-4C47-A988-8CF444400E9C}"/>
              </a:ext>
            </a:extLst>
          </p:cNvPr>
          <p:cNvSpPr/>
          <p:nvPr/>
        </p:nvSpPr>
        <p:spPr>
          <a:xfrm>
            <a:off x="4745486" y="397713"/>
            <a:ext cx="7008650" cy="830997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p3d>
              <a:bevelT w="0" h="6350"/>
            </a:sp3d>
          </a:bodyPr>
          <a:lstStyle/>
          <a:p>
            <a:pPr defTabSz="457200"/>
            <a:r>
              <a:rPr lang="en-US" altLang="ko-KR" sz="5400" dirty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</a:p>
        </p:txBody>
      </p:sp>
    </p:spTree>
    <p:extLst>
      <p:ext uri="{BB962C8B-B14F-4D97-AF65-F5344CB8AC3E}">
        <p14:creationId xmlns:p14="http://schemas.microsoft.com/office/powerpoint/2010/main" val="291087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5008"/>
            <a:ext cx="12192000" cy="1236276"/>
          </a:xfrm>
          <a:prstGeom prst="rect">
            <a:avLst/>
          </a:prstGeom>
          <a:blipFill>
            <a:blip r:embed="rId3">
              <a:alphaModFix amt="97000"/>
            </a:blip>
            <a:stretch>
              <a:fillRect/>
            </a:stretch>
          </a:blip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EA5C9F0-ED70-4102-8100-2F196910E787}"/>
              </a:ext>
            </a:extLst>
          </p:cNvPr>
          <p:cNvSpPr/>
          <p:nvPr/>
        </p:nvSpPr>
        <p:spPr>
          <a:xfrm>
            <a:off x="965452" y="426513"/>
            <a:ext cx="5824317" cy="861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2800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What’s CheQ?</a:t>
            </a:r>
          </a:p>
          <a:p>
            <a:pPr defTabSz="457200"/>
            <a:endParaRPr lang="en-US" altLang="ko-KR" sz="2800" dirty="0">
              <a:solidFill>
                <a:prstClr val="white"/>
              </a:solidFill>
              <a:latin typeface="Times New Roman" panose="02020603050405020304" pitchFamily="18" charset="0"/>
              <a:ea typeface="Samsung Sharp Sans" pitchFamily="2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0632" y="5181600"/>
            <a:ext cx="11726779" cy="1524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10864727" y="488068"/>
            <a:ext cx="98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en-US" altLang="ko-KR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  <a:endParaRPr lang="en-US" altLang="ko-KR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40632" y="2431612"/>
            <a:ext cx="10431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737373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CheQ is a smart safety system </a:t>
            </a:r>
            <a:endParaRPr lang="fr-FR" sz="2800" dirty="0">
              <a:solidFill>
                <a:srgbClr val="737373"/>
              </a:solidFill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40632" y="3478052"/>
            <a:ext cx="10431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737373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- Danger situation</a:t>
            </a:r>
            <a:endParaRPr lang="fr-FR" sz="2800" dirty="0">
              <a:solidFill>
                <a:srgbClr val="737373"/>
              </a:solidFill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45113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0632" y="5181600"/>
            <a:ext cx="11726779" cy="1524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10864727" y="488068"/>
            <a:ext cx="98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en-US" altLang="ko-KR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  <a:endParaRPr lang="en-US" altLang="ko-KR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380495" cy="12882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dang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3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5008"/>
            <a:ext cx="12192000" cy="1236276"/>
          </a:xfrm>
          <a:prstGeom prst="rect">
            <a:avLst/>
          </a:prstGeom>
          <a:blipFill>
            <a:blip r:embed="rId3">
              <a:alphaModFix amt="97000"/>
            </a:blip>
            <a:stretch>
              <a:fillRect/>
            </a:stretch>
          </a:blip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EA5C9F0-ED70-4102-8100-2F196910E787}"/>
              </a:ext>
            </a:extLst>
          </p:cNvPr>
          <p:cNvSpPr/>
          <p:nvPr/>
        </p:nvSpPr>
        <p:spPr>
          <a:xfrm>
            <a:off x="965452" y="426513"/>
            <a:ext cx="5824317" cy="861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2800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What’s CheQ?</a:t>
            </a:r>
          </a:p>
          <a:p>
            <a:pPr defTabSz="457200"/>
            <a:endParaRPr lang="en-US" altLang="ko-KR" sz="2800" dirty="0">
              <a:solidFill>
                <a:prstClr val="white"/>
              </a:solidFill>
              <a:latin typeface="Times New Roman" panose="02020603050405020304" pitchFamily="18" charset="0"/>
              <a:ea typeface="Samsung Sharp Sans" pitchFamily="2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0632" y="5181600"/>
            <a:ext cx="11726779" cy="1524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10864727" y="488068"/>
            <a:ext cx="98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en-US" altLang="ko-KR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  <a:endParaRPr lang="en-US" altLang="ko-KR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240632" y="2431612"/>
            <a:ext cx="10431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737373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CheQ is a smart safety </a:t>
            </a:r>
            <a:r>
              <a:rPr lang="en-US" sz="2800" dirty="0" smtClean="0">
                <a:solidFill>
                  <a:srgbClr val="737373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system</a:t>
            </a:r>
            <a:endParaRPr lang="fr-FR" sz="2800" dirty="0">
              <a:solidFill>
                <a:srgbClr val="737373"/>
              </a:solidFill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40632" y="3478052"/>
            <a:ext cx="10431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737373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- Danger situation</a:t>
            </a:r>
            <a:endParaRPr lang="fr-FR" sz="2800" dirty="0">
              <a:solidFill>
                <a:srgbClr val="737373"/>
              </a:solidFill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215315" y="4135160"/>
            <a:ext cx="10431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737373"/>
                </a:solidFill>
                <a:latin typeface="Leelawadee" panose="020B0502040204020203" pitchFamily="34" charset="-34"/>
                <a:cs typeface="Leelawadee" panose="020B0502040204020203" pitchFamily="34" charset="-34"/>
              </a:rPr>
              <a:t>- Normal situation</a:t>
            </a:r>
            <a:endParaRPr lang="fr-FR" sz="2800" dirty="0">
              <a:solidFill>
                <a:srgbClr val="737373"/>
              </a:solidFill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6249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380495" cy="12882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EA5C9F0-ED70-4102-8100-2F196910E787}"/>
              </a:ext>
            </a:extLst>
          </p:cNvPr>
          <p:cNvSpPr/>
          <p:nvPr/>
        </p:nvSpPr>
        <p:spPr>
          <a:xfrm>
            <a:off x="965452" y="426513"/>
            <a:ext cx="5824317" cy="861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2800" dirty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What’s </a:t>
            </a:r>
            <a:r>
              <a:rPr lang="en-US" altLang="ko-KR" sz="2800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CheQ</a:t>
            </a:r>
          </a:p>
          <a:p>
            <a:pPr defTabSz="457200"/>
            <a:endParaRPr lang="en-US" altLang="ko-KR" sz="2800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5653088"/>
            <a:ext cx="11726779" cy="1524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10864727" y="488068"/>
            <a:ext cx="98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en-US" altLang="ko-KR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  <a:endParaRPr lang="en-US" altLang="ko-KR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pic>
        <p:nvPicPr>
          <p:cNvPr id="5" name="no dang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183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380495" cy="12882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6EA5C9F0-ED70-4102-8100-2F196910E787}"/>
              </a:ext>
            </a:extLst>
          </p:cNvPr>
          <p:cNvSpPr/>
          <p:nvPr/>
        </p:nvSpPr>
        <p:spPr>
          <a:xfrm>
            <a:off x="965452" y="426513"/>
            <a:ext cx="5824317" cy="8617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/>
            <a:r>
              <a:rPr lang="en-US" altLang="ko-KR" sz="2800" dirty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What’s </a:t>
            </a:r>
            <a:r>
              <a:rPr lang="en-US" altLang="ko-KR" sz="2800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CheQ</a:t>
            </a:r>
          </a:p>
          <a:p>
            <a:pPr defTabSz="457200"/>
            <a:endParaRPr lang="en-US" altLang="ko-KR" sz="2800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5653088"/>
            <a:ext cx="11726779" cy="1524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10864727" y="488068"/>
            <a:ext cx="986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en-US" altLang="ko-KR" dirty="0" smtClean="0">
                <a:solidFill>
                  <a:prstClr val="white"/>
                </a:solidFill>
                <a:latin typeface="Leelawadee" panose="020B0502040204020203" pitchFamily="34" charset="-34"/>
                <a:ea typeface="Samsung Sharp Sans" pitchFamily="2" charset="0"/>
                <a:cs typeface="Leelawadee" panose="020B0502040204020203" pitchFamily="34" charset="-34"/>
              </a:rPr>
              <a:t>DevFest</a:t>
            </a:r>
            <a:endParaRPr lang="en-US" altLang="ko-KR" dirty="0">
              <a:solidFill>
                <a:prstClr val="white"/>
              </a:solidFill>
              <a:latin typeface="Leelawadee" panose="020B0502040204020203" pitchFamily="34" charset="-34"/>
              <a:ea typeface="Samsung Sharp Sans" pitchFamily="2" charset="0"/>
              <a:cs typeface="Leelawadee" panose="020B0502040204020203" pitchFamily="34" charset="-34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5" y="0"/>
            <a:ext cx="3168764" cy="6858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65" y="0"/>
            <a:ext cx="1994224" cy="685800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090" y="-19050"/>
            <a:ext cx="31687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67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0.34635 -0.0020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18" y="-11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1_Office Theme">
  <a:themeElements>
    <a:clrScheme name="Model X">
      <a:dk1>
        <a:srgbClr val="FFFFFF"/>
      </a:dk1>
      <a:lt1>
        <a:srgbClr val="272E3A"/>
      </a:lt1>
      <a:dk2>
        <a:srgbClr val="00A3DA"/>
      </a:dk2>
      <a:lt2>
        <a:srgbClr val="0CA8DA"/>
      </a:lt2>
      <a:accent1>
        <a:srgbClr val="18AEDA"/>
      </a:accent1>
      <a:accent2>
        <a:srgbClr val="24B3DA"/>
      </a:accent2>
      <a:accent3>
        <a:srgbClr val="31B9DB"/>
      </a:accent3>
      <a:accent4>
        <a:srgbClr val="3DBEDB"/>
      </a:accent4>
      <a:accent5>
        <a:srgbClr val="49C4DB"/>
      </a:accent5>
      <a:accent6>
        <a:srgbClr val="56CADC"/>
      </a:accent6>
      <a:hlink>
        <a:srgbClr val="2F8299"/>
      </a:hlink>
      <a:folHlink>
        <a:srgbClr val="8C8C8C"/>
      </a:folHlink>
    </a:clrScheme>
    <a:fontScheme name="Lato">
      <a:majorFont>
        <a:latin typeface="Lato Hairline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C_Template_AI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1340</TotalTime>
  <Words>371</Words>
  <Application>Microsoft Office PowerPoint</Application>
  <PresentationFormat>Grand écran</PresentationFormat>
  <Paragraphs>135</Paragraphs>
  <Slides>12</Slides>
  <Notes>12</Notes>
  <HiddenSlides>0</HiddenSlides>
  <MMClips>2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12</vt:i4>
      </vt:variant>
    </vt:vector>
  </HeadingPairs>
  <TitlesOfParts>
    <vt:vector size="27" baseType="lpstr">
      <vt:lpstr>Arial Unicode MS</vt:lpstr>
      <vt:lpstr>맑은 고딕</vt:lpstr>
      <vt:lpstr>Arial</vt:lpstr>
      <vt:lpstr>Calibri</vt:lpstr>
      <vt:lpstr>Lato</vt:lpstr>
      <vt:lpstr>Lato Hairline</vt:lpstr>
      <vt:lpstr>Leelawadee</vt:lpstr>
      <vt:lpstr>Roboto Thin</vt:lpstr>
      <vt:lpstr>Samsung Sharp Sans</vt:lpstr>
      <vt:lpstr>Samsung Sharp Sans Bold</vt:lpstr>
      <vt:lpstr>SamsungOne 300</vt:lpstr>
      <vt:lpstr>SamsungOne 400</vt:lpstr>
      <vt:lpstr>Times New Roman</vt:lpstr>
      <vt:lpstr>11_Office Theme</vt:lpstr>
      <vt:lpstr>SIC_Template_AI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LG</dc:title>
  <dc:creator>LATITUDE 5480</dc:creator>
  <cp:lastModifiedBy>LATITUDE 5480</cp:lastModifiedBy>
  <cp:revision>40</cp:revision>
  <dcterms:created xsi:type="dcterms:W3CDTF">2021-11-19T20:30:59Z</dcterms:created>
  <dcterms:modified xsi:type="dcterms:W3CDTF">2021-11-20T19:51:41Z</dcterms:modified>
</cp:coreProperties>
</file>

<file path=docProps/thumbnail.jpeg>
</file>